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33" d="100"/>
          <a:sy n="33" d="100"/>
        </p:scale>
        <p:origin x="1902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695443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70766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63024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22859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220253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277639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837974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070618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066663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78171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976424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CE0F5-3F86-4754-914F-8BB57BEB3B5E}" type="datetimeFigureOut">
              <a:rPr lang="es-VE" smtClean="0"/>
              <a:t>12/05/2016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F43CF-B829-4A2E-AC71-7508EB74D743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660595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/>
        </p:nvSpPr>
        <p:spPr>
          <a:xfrm>
            <a:off x="1143000" y="9363075"/>
            <a:ext cx="5518150" cy="701249"/>
          </a:xfrm>
          <a:prstGeom prst="rect">
            <a:avLst/>
          </a:prstGeom>
          <a:solidFill>
            <a:srgbClr val="186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6248400"/>
          </a:xfrm>
          <a:prstGeom prst="rect">
            <a:avLst/>
          </a:prstGeom>
        </p:spPr>
      </p:pic>
      <p:cxnSp>
        <p:nvCxnSpPr>
          <p:cNvPr id="7" name="Conector recto 6"/>
          <p:cNvCxnSpPr/>
          <p:nvPr/>
        </p:nvCxnSpPr>
        <p:spPr>
          <a:xfrm>
            <a:off x="0" y="2656113"/>
            <a:ext cx="77724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0" y="4165598"/>
            <a:ext cx="77724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/>
          <p:cNvSpPr/>
          <p:nvPr/>
        </p:nvSpPr>
        <p:spPr>
          <a:xfrm>
            <a:off x="1143000" y="4914900"/>
            <a:ext cx="2461260" cy="92964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Rectángulo 9"/>
          <p:cNvSpPr/>
          <p:nvPr/>
        </p:nvSpPr>
        <p:spPr>
          <a:xfrm>
            <a:off x="4130040" y="4914900"/>
            <a:ext cx="2461260" cy="92964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Rectángulo 11"/>
          <p:cNvSpPr/>
          <p:nvPr/>
        </p:nvSpPr>
        <p:spPr>
          <a:xfrm>
            <a:off x="1143000" y="6734174"/>
            <a:ext cx="5518150" cy="593725"/>
          </a:xfrm>
          <a:prstGeom prst="rect">
            <a:avLst/>
          </a:prstGeom>
          <a:noFill/>
          <a:ln w="38100">
            <a:solidFill>
              <a:srgbClr val="186F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Rectángulo 13"/>
          <p:cNvSpPr/>
          <p:nvPr/>
        </p:nvSpPr>
        <p:spPr>
          <a:xfrm>
            <a:off x="1085850" y="2170339"/>
            <a:ext cx="185659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100" dirty="0" err="1">
                <a:solidFill>
                  <a:schemeClr val="bg1"/>
                </a:solidFill>
                <a:latin typeface="Sheep Sans" panose="020B0503020203020204" pitchFamily="34" charset="0"/>
              </a:rPr>
              <a:t>Your</a:t>
            </a:r>
            <a:r>
              <a:rPr lang="es-VE" sz="2100" dirty="0">
                <a:solidFill>
                  <a:schemeClr val="bg1"/>
                </a:solidFill>
                <a:latin typeface="Sheep Sans" panose="020B0503020203020204" pitchFamily="34" charset="0"/>
              </a:rPr>
              <a:t> Company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1679145" y="4417504"/>
            <a:ext cx="138897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100" b="1" dirty="0">
                <a:solidFill>
                  <a:schemeClr val="bg1"/>
                </a:solidFill>
                <a:latin typeface="Sheep Sans" panose="020B0503020203020204" pitchFamily="34" charset="0"/>
              </a:rPr>
              <a:t>ABOUT US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1085850" y="2665917"/>
            <a:ext cx="569258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5400" dirty="0">
                <a:solidFill>
                  <a:schemeClr val="bg1"/>
                </a:solidFill>
                <a:latin typeface="Paragon Medium" panose="02000000000000000000" pitchFamily="2" charset="0"/>
                <a:ea typeface="Paragon Medium" panose="02000000000000000000" pitchFamily="2" charset="0"/>
              </a:rPr>
              <a:t>COMPUTER</a:t>
            </a:r>
            <a:r>
              <a:rPr lang="es-VE" sz="5400" dirty="0">
                <a:solidFill>
                  <a:schemeClr val="bg1"/>
                </a:solidFill>
                <a:latin typeface="Paragon Black" panose="02000000000000000000" pitchFamily="2" charset="0"/>
                <a:ea typeface="Paragon Black" panose="02000000000000000000" pitchFamily="2" charset="0"/>
              </a:rPr>
              <a:t> REPAIR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2729473" y="3318473"/>
            <a:ext cx="23134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5400" dirty="0">
                <a:solidFill>
                  <a:schemeClr val="bg1"/>
                </a:solidFill>
                <a:latin typeface="Paragon Medium" panose="02000000000000000000" pitchFamily="2" charset="0"/>
                <a:ea typeface="Paragon Medium" panose="02000000000000000000" pitchFamily="2" charset="0"/>
              </a:rPr>
              <a:t>CENTER</a:t>
            </a:r>
            <a:endParaRPr lang="es-VE" sz="5400" dirty="0">
              <a:solidFill>
                <a:schemeClr val="bg1"/>
              </a:solidFill>
              <a:latin typeface="Paragon Black" panose="02000000000000000000" pitchFamily="2" charset="0"/>
              <a:ea typeface="Paragon Black" panose="02000000000000000000" pitchFamily="2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4734765" y="4417504"/>
            <a:ext cx="129061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100" b="1" dirty="0">
                <a:solidFill>
                  <a:schemeClr val="bg1"/>
                </a:solidFill>
                <a:latin typeface="Sheep Sans" panose="020B0503020203020204" pitchFamily="34" charset="0"/>
              </a:rPr>
              <a:t>SERVICES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2872941" y="6282677"/>
            <a:ext cx="20265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400" b="1" dirty="0">
                <a:solidFill>
                  <a:srgbClr val="186F82"/>
                </a:solidFill>
                <a:latin typeface="Sheep Sans" panose="020B0503020203020204" pitchFamily="34" charset="0"/>
              </a:rPr>
              <a:t>OUR MISSION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2363907" y="9067026"/>
            <a:ext cx="3186963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50" b="1" dirty="0">
                <a:solidFill>
                  <a:srgbClr val="186F82"/>
                </a:solidFill>
                <a:latin typeface="Sheep Sans" panose="020B0503020203020204" pitchFamily="34" charset="0"/>
              </a:rPr>
              <a:t>2765 PARADISE LANE ONTARIO, CA 91761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1165088" y="4914467"/>
            <a:ext cx="2410598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dolor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sit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amet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,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consectetur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adipiscing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elit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 Nunc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quis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faucibus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ligula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volutpat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fringilla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in non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lacus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Tincidunt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, in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imperdiet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quam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 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4180702" y="4914467"/>
            <a:ext cx="2410598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dolor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sit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amet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Consectetur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adipiscing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elit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- Nunc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quis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faucibus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ligula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Volutpat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fringilla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in non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lacus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Nam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ac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tincidunt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, in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imperd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1180328" y="6783853"/>
            <a:ext cx="5365252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Lorem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ipsum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dolor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sit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amet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,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consectetur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adipiscing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elit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Nunc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quis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ipsum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faucibus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ligula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volutpat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fringilla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in non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lacus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Tincidunt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lorem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, in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imperdiet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quam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</a:t>
            </a:r>
          </a:p>
        </p:txBody>
      </p:sp>
      <p:sp>
        <p:nvSpPr>
          <p:cNvPr id="29" name="Elipse 28"/>
          <p:cNvSpPr/>
          <p:nvPr/>
        </p:nvSpPr>
        <p:spPr>
          <a:xfrm>
            <a:off x="742518" y="7688691"/>
            <a:ext cx="1166724" cy="1166724"/>
          </a:xfrm>
          <a:prstGeom prst="ellipse">
            <a:avLst/>
          </a:prstGeom>
          <a:blipFill>
            <a:blip r:embed="rId3"/>
            <a:srcRect/>
            <a:stretch>
              <a:fillRect l="-25118" r="-251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Elipse 29"/>
          <p:cNvSpPr/>
          <p:nvPr/>
        </p:nvSpPr>
        <p:spPr>
          <a:xfrm>
            <a:off x="2895801" y="7688691"/>
            <a:ext cx="1166724" cy="1166724"/>
          </a:xfrm>
          <a:prstGeom prst="ellipse">
            <a:avLst/>
          </a:prstGeom>
          <a:blipFill>
            <a:blip r:embed="rId4"/>
            <a:srcRect/>
            <a:stretch>
              <a:fillRect l="-25118" r="-251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Elipse 30"/>
          <p:cNvSpPr/>
          <p:nvPr/>
        </p:nvSpPr>
        <p:spPr>
          <a:xfrm>
            <a:off x="5042927" y="7688691"/>
            <a:ext cx="1166724" cy="1166724"/>
          </a:xfrm>
          <a:prstGeom prst="ellipse">
            <a:avLst/>
          </a:prstGeom>
          <a:blipFill>
            <a:blip r:embed="rId5"/>
            <a:srcRect/>
            <a:stretch>
              <a:fillRect l="-38180" r="-1205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Rectángulo 31"/>
          <p:cNvSpPr/>
          <p:nvPr/>
        </p:nvSpPr>
        <p:spPr>
          <a:xfrm>
            <a:off x="1939073" y="7813673"/>
            <a:ext cx="8866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900" b="1" dirty="0">
                <a:solidFill>
                  <a:srgbClr val="006478"/>
                </a:solidFill>
                <a:latin typeface="Sheep Sans" panose="020B0503020203020204" pitchFamily="34" charset="0"/>
              </a:rPr>
              <a:t>Class aptent </a:t>
            </a:r>
            <a:r>
              <a:rPr lang="it-IT" sz="90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900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4156250" y="7813673"/>
            <a:ext cx="8866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900" b="1" dirty="0">
                <a:solidFill>
                  <a:srgbClr val="006478"/>
                </a:solidFill>
                <a:latin typeface="Sheep Sans" panose="020B0503020203020204" pitchFamily="34" charset="0"/>
              </a:rPr>
              <a:t>Class aptent </a:t>
            </a:r>
            <a:r>
              <a:rPr lang="it-IT" sz="90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900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6290676" y="7813673"/>
            <a:ext cx="8866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900" b="1" dirty="0">
                <a:solidFill>
                  <a:srgbClr val="006478"/>
                </a:solidFill>
                <a:latin typeface="Sheep Sans" panose="020B0503020203020204" pitchFamily="34" charset="0"/>
              </a:rPr>
              <a:t>Class aptent </a:t>
            </a:r>
            <a:r>
              <a:rPr lang="it-IT" sz="90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900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2188875" y="9492284"/>
            <a:ext cx="3474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pc="600" dirty="0">
                <a:solidFill>
                  <a:schemeClr val="bg1"/>
                </a:solidFill>
                <a:latin typeface="Paragon Black" panose="02000000000000000000" pitchFamily="2" charset="0"/>
                <a:ea typeface="Paragon Black" panose="02000000000000000000" pitchFamily="2" charset="0"/>
              </a:rPr>
              <a:t>YOURCOMPANY.COM</a:t>
            </a:r>
          </a:p>
        </p:txBody>
      </p:sp>
    </p:spTree>
    <p:extLst>
      <p:ext uri="{BB962C8B-B14F-4D97-AF65-F5344CB8AC3E}">
        <p14:creationId xmlns:p14="http://schemas.microsoft.com/office/powerpoint/2010/main" val="731288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/>
        </p:nvSpPr>
        <p:spPr>
          <a:xfrm>
            <a:off x="1143000" y="9363075"/>
            <a:ext cx="5518150" cy="70124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6248400"/>
          </a:xfrm>
          <a:prstGeom prst="rect">
            <a:avLst/>
          </a:prstGeom>
        </p:spPr>
      </p:pic>
      <p:cxnSp>
        <p:nvCxnSpPr>
          <p:cNvPr id="7" name="Conector recto 6"/>
          <p:cNvCxnSpPr/>
          <p:nvPr/>
        </p:nvCxnSpPr>
        <p:spPr>
          <a:xfrm>
            <a:off x="0" y="2656113"/>
            <a:ext cx="77724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0" y="4165598"/>
            <a:ext cx="77724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/>
          <p:cNvSpPr/>
          <p:nvPr/>
        </p:nvSpPr>
        <p:spPr>
          <a:xfrm>
            <a:off x="1143000" y="4914900"/>
            <a:ext cx="2461260" cy="92964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Rectángulo 9"/>
          <p:cNvSpPr/>
          <p:nvPr/>
        </p:nvSpPr>
        <p:spPr>
          <a:xfrm>
            <a:off x="4130040" y="4914900"/>
            <a:ext cx="2461260" cy="92964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Rectángulo 11"/>
          <p:cNvSpPr/>
          <p:nvPr/>
        </p:nvSpPr>
        <p:spPr>
          <a:xfrm>
            <a:off x="1143000" y="6734174"/>
            <a:ext cx="5518150" cy="593725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Rectángulo 13"/>
          <p:cNvSpPr/>
          <p:nvPr/>
        </p:nvSpPr>
        <p:spPr>
          <a:xfrm>
            <a:off x="1085850" y="2170339"/>
            <a:ext cx="185659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100" dirty="0" err="1">
                <a:solidFill>
                  <a:schemeClr val="bg1"/>
                </a:solidFill>
                <a:latin typeface="Sheep Sans" panose="020B0503020203020204" pitchFamily="34" charset="0"/>
              </a:rPr>
              <a:t>Your</a:t>
            </a:r>
            <a:r>
              <a:rPr lang="es-VE" sz="2100" dirty="0">
                <a:solidFill>
                  <a:schemeClr val="bg1"/>
                </a:solidFill>
                <a:latin typeface="Sheep Sans" panose="020B0503020203020204" pitchFamily="34" charset="0"/>
              </a:rPr>
              <a:t> Company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1679145" y="4417504"/>
            <a:ext cx="138897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100" b="1" dirty="0">
                <a:solidFill>
                  <a:schemeClr val="bg1"/>
                </a:solidFill>
                <a:latin typeface="Sheep Sans" panose="020B0503020203020204" pitchFamily="34" charset="0"/>
              </a:rPr>
              <a:t>ABOUT US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1085850" y="2665917"/>
            <a:ext cx="569258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5400" dirty="0">
                <a:solidFill>
                  <a:schemeClr val="bg1"/>
                </a:solidFill>
                <a:latin typeface="Paragon Medium" panose="02000000000000000000" pitchFamily="2" charset="0"/>
                <a:ea typeface="Paragon Medium" panose="02000000000000000000" pitchFamily="2" charset="0"/>
              </a:rPr>
              <a:t>COMPUTER</a:t>
            </a:r>
            <a:r>
              <a:rPr lang="es-VE" sz="5400" dirty="0">
                <a:solidFill>
                  <a:schemeClr val="bg1"/>
                </a:solidFill>
                <a:latin typeface="Paragon Black" panose="02000000000000000000" pitchFamily="2" charset="0"/>
                <a:ea typeface="Paragon Black" panose="02000000000000000000" pitchFamily="2" charset="0"/>
              </a:rPr>
              <a:t> REPAIR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2729473" y="3318473"/>
            <a:ext cx="23134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5400" dirty="0">
                <a:solidFill>
                  <a:schemeClr val="bg1"/>
                </a:solidFill>
                <a:latin typeface="Paragon Medium" panose="02000000000000000000" pitchFamily="2" charset="0"/>
                <a:ea typeface="Paragon Medium" panose="02000000000000000000" pitchFamily="2" charset="0"/>
              </a:rPr>
              <a:t>CENTER</a:t>
            </a:r>
            <a:endParaRPr lang="es-VE" sz="5400" dirty="0">
              <a:solidFill>
                <a:schemeClr val="bg1"/>
              </a:solidFill>
              <a:latin typeface="Paragon Black" panose="02000000000000000000" pitchFamily="2" charset="0"/>
              <a:ea typeface="Paragon Black" panose="02000000000000000000" pitchFamily="2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4734765" y="4417504"/>
            <a:ext cx="129061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100" b="1" dirty="0">
                <a:solidFill>
                  <a:schemeClr val="bg1"/>
                </a:solidFill>
                <a:latin typeface="Sheep Sans" panose="020B0503020203020204" pitchFamily="34" charset="0"/>
              </a:rPr>
              <a:t>SERVICES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2872941" y="6282677"/>
            <a:ext cx="20265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400" b="1" dirty="0">
                <a:solidFill>
                  <a:schemeClr val="accent2">
                    <a:lumMod val="75000"/>
                  </a:schemeClr>
                </a:solidFill>
                <a:latin typeface="Sheep Sans" panose="020B0503020203020204" pitchFamily="34" charset="0"/>
              </a:rPr>
              <a:t>OUR MISSION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2363907" y="9067026"/>
            <a:ext cx="3186963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50" b="1" dirty="0">
                <a:solidFill>
                  <a:schemeClr val="accent2">
                    <a:lumMod val="75000"/>
                  </a:schemeClr>
                </a:solidFill>
                <a:latin typeface="Sheep Sans" panose="020B0503020203020204" pitchFamily="34" charset="0"/>
              </a:rPr>
              <a:t>2765 PARADISE LANE ONTARIO, CA 91761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1165088" y="4914467"/>
            <a:ext cx="2410598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dolor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sit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amet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,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consectetur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adipiscing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elit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 Nunc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quis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faucibus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ligula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volutpat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fringilla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in non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lacus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Tincidunt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, in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imperdiet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quam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 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4180702" y="4914467"/>
            <a:ext cx="2410598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dolor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sit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amet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Consectetur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adipiscing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elit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- Nunc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quis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faucibus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ligula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Volutpat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fringilla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in non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lacus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Nam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ac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tincidunt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, in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imperd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1180328" y="6783853"/>
            <a:ext cx="5365252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Lorem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ipsum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dolor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sit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amet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,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consectetur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adipiscing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elit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Nunc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quis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ipsum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faucibus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ligula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volutpat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fringilla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in non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lacus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Tincidunt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lorem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, in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imperdiet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quam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</a:t>
            </a:r>
          </a:p>
        </p:txBody>
      </p:sp>
      <p:sp>
        <p:nvSpPr>
          <p:cNvPr id="29" name="Elipse 28"/>
          <p:cNvSpPr/>
          <p:nvPr/>
        </p:nvSpPr>
        <p:spPr>
          <a:xfrm>
            <a:off x="742518" y="7688691"/>
            <a:ext cx="1166724" cy="1166724"/>
          </a:xfrm>
          <a:prstGeom prst="ellipse">
            <a:avLst/>
          </a:prstGeom>
          <a:blipFill>
            <a:blip r:embed="rId3"/>
            <a:srcRect/>
            <a:stretch>
              <a:fillRect l="-25118" r="-251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Elipse 29"/>
          <p:cNvSpPr/>
          <p:nvPr/>
        </p:nvSpPr>
        <p:spPr>
          <a:xfrm>
            <a:off x="2895801" y="7688691"/>
            <a:ext cx="1166724" cy="1166724"/>
          </a:xfrm>
          <a:prstGeom prst="ellipse">
            <a:avLst/>
          </a:prstGeom>
          <a:blipFill>
            <a:blip r:embed="rId4"/>
            <a:srcRect/>
            <a:stretch>
              <a:fillRect l="-25118" r="-251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Elipse 30"/>
          <p:cNvSpPr/>
          <p:nvPr/>
        </p:nvSpPr>
        <p:spPr>
          <a:xfrm>
            <a:off x="5042927" y="7688691"/>
            <a:ext cx="1166724" cy="1166724"/>
          </a:xfrm>
          <a:prstGeom prst="ellipse">
            <a:avLst/>
          </a:prstGeom>
          <a:blipFill>
            <a:blip r:embed="rId5"/>
            <a:srcRect/>
            <a:stretch>
              <a:fillRect l="-38180" r="-1205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Rectángulo 31"/>
          <p:cNvSpPr/>
          <p:nvPr/>
        </p:nvSpPr>
        <p:spPr>
          <a:xfrm>
            <a:off x="1939073" y="7813673"/>
            <a:ext cx="8866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900" b="1" dirty="0">
                <a:solidFill>
                  <a:schemeClr val="accent2">
                    <a:lumMod val="75000"/>
                  </a:schemeClr>
                </a:solidFill>
                <a:latin typeface="Sheep Sans" panose="020B0503020203020204" pitchFamily="34" charset="0"/>
              </a:rPr>
              <a:t>Class aptent </a:t>
            </a:r>
            <a:r>
              <a:rPr lang="it-IT" sz="90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900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4156250" y="7813673"/>
            <a:ext cx="8866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900" b="1" dirty="0">
                <a:solidFill>
                  <a:schemeClr val="accent2">
                    <a:lumMod val="75000"/>
                  </a:schemeClr>
                </a:solidFill>
                <a:latin typeface="Sheep Sans" panose="020B0503020203020204" pitchFamily="34" charset="0"/>
              </a:rPr>
              <a:t>Class aptent </a:t>
            </a:r>
            <a:r>
              <a:rPr lang="it-IT" sz="90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900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6290676" y="7813673"/>
            <a:ext cx="8866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900" b="1" dirty="0">
                <a:solidFill>
                  <a:schemeClr val="accent2">
                    <a:lumMod val="75000"/>
                  </a:schemeClr>
                </a:solidFill>
                <a:latin typeface="Sheep Sans" panose="020B0503020203020204" pitchFamily="34" charset="0"/>
              </a:rPr>
              <a:t>Class aptent </a:t>
            </a:r>
            <a:r>
              <a:rPr lang="it-IT" sz="90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900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2188875" y="9492284"/>
            <a:ext cx="3474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pc="600" dirty="0">
                <a:solidFill>
                  <a:schemeClr val="bg1"/>
                </a:solidFill>
                <a:latin typeface="Paragon Black" panose="02000000000000000000" pitchFamily="2" charset="0"/>
                <a:ea typeface="Paragon Black" panose="02000000000000000000" pitchFamily="2" charset="0"/>
              </a:rPr>
              <a:t>YOURCOMPANY.COM</a:t>
            </a:r>
          </a:p>
        </p:txBody>
      </p:sp>
    </p:spTree>
    <p:extLst>
      <p:ext uri="{BB962C8B-B14F-4D97-AF65-F5344CB8AC3E}">
        <p14:creationId xmlns:p14="http://schemas.microsoft.com/office/powerpoint/2010/main" val="347194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/>
        </p:nvSpPr>
        <p:spPr>
          <a:xfrm>
            <a:off x="1143000" y="9363075"/>
            <a:ext cx="5518150" cy="70124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6248400"/>
          </a:xfrm>
          <a:prstGeom prst="rect">
            <a:avLst/>
          </a:prstGeom>
          <a:solidFill>
            <a:srgbClr val="FF0000"/>
          </a:solidFill>
        </p:spPr>
      </p:pic>
      <p:cxnSp>
        <p:nvCxnSpPr>
          <p:cNvPr id="7" name="Conector recto 6"/>
          <p:cNvCxnSpPr/>
          <p:nvPr/>
        </p:nvCxnSpPr>
        <p:spPr>
          <a:xfrm>
            <a:off x="0" y="2656113"/>
            <a:ext cx="77724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0" y="4165598"/>
            <a:ext cx="77724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/>
          <p:cNvSpPr/>
          <p:nvPr/>
        </p:nvSpPr>
        <p:spPr>
          <a:xfrm>
            <a:off x="1143000" y="4914900"/>
            <a:ext cx="2461260" cy="92964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Rectángulo 9"/>
          <p:cNvSpPr/>
          <p:nvPr/>
        </p:nvSpPr>
        <p:spPr>
          <a:xfrm>
            <a:off x="4130040" y="4914900"/>
            <a:ext cx="2461260" cy="92964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Rectángulo 11"/>
          <p:cNvSpPr/>
          <p:nvPr/>
        </p:nvSpPr>
        <p:spPr>
          <a:xfrm>
            <a:off x="1143000" y="6734174"/>
            <a:ext cx="5518150" cy="59372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Rectángulo 13"/>
          <p:cNvSpPr/>
          <p:nvPr/>
        </p:nvSpPr>
        <p:spPr>
          <a:xfrm>
            <a:off x="1085850" y="2170339"/>
            <a:ext cx="185659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100" dirty="0" err="1">
                <a:solidFill>
                  <a:schemeClr val="bg1"/>
                </a:solidFill>
                <a:latin typeface="Sheep Sans" panose="020B0503020203020204" pitchFamily="34" charset="0"/>
              </a:rPr>
              <a:t>Your</a:t>
            </a:r>
            <a:r>
              <a:rPr lang="es-VE" sz="2100" dirty="0">
                <a:solidFill>
                  <a:schemeClr val="bg1"/>
                </a:solidFill>
                <a:latin typeface="Sheep Sans" panose="020B0503020203020204" pitchFamily="34" charset="0"/>
              </a:rPr>
              <a:t> Company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1679145" y="4417504"/>
            <a:ext cx="138897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100" b="1" dirty="0">
                <a:solidFill>
                  <a:schemeClr val="bg1"/>
                </a:solidFill>
                <a:latin typeface="Sheep Sans" panose="020B0503020203020204" pitchFamily="34" charset="0"/>
              </a:rPr>
              <a:t>ABOUT US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1085850" y="2665917"/>
            <a:ext cx="569258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5400" dirty="0">
                <a:solidFill>
                  <a:schemeClr val="bg1"/>
                </a:solidFill>
                <a:latin typeface="Paragon Medium" panose="02000000000000000000" pitchFamily="2" charset="0"/>
                <a:ea typeface="Paragon Medium" panose="02000000000000000000" pitchFamily="2" charset="0"/>
              </a:rPr>
              <a:t>COMPUTER</a:t>
            </a:r>
            <a:r>
              <a:rPr lang="es-VE" sz="5400" dirty="0">
                <a:solidFill>
                  <a:schemeClr val="bg1"/>
                </a:solidFill>
                <a:latin typeface="Paragon Black" panose="02000000000000000000" pitchFamily="2" charset="0"/>
                <a:ea typeface="Paragon Black" panose="02000000000000000000" pitchFamily="2" charset="0"/>
              </a:rPr>
              <a:t> REPAIR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2729473" y="3318473"/>
            <a:ext cx="23134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5400" dirty="0">
                <a:solidFill>
                  <a:schemeClr val="bg1"/>
                </a:solidFill>
                <a:latin typeface="Paragon Medium" panose="02000000000000000000" pitchFamily="2" charset="0"/>
                <a:ea typeface="Paragon Medium" panose="02000000000000000000" pitchFamily="2" charset="0"/>
              </a:rPr>
              <a:t>CENTER</a:t>
            </a:r>
            <a:endParaRPr lang="es-VE" sz="5400" dirty="0">
              <a:solidFill>
                <a:schemeClr val="bg1"/>
              </a:solidFill>
              <a:latin typeface="Paragon Black" panose="02000000000000000000" pitchFamily="2" charset="0"/>
              <a:ea typeface="Paragon Black" panose="02000000000000000000" pitchFamily="2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4734765" y="4417504"/>
            <a:ext cx="129061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100" b="1" dirty="0">
                <a:solidFill>
                  <a:schemeClr val="bg1"/>
                </a:solidFill>
                <a:latin typeface="Sheep Sans" panose="020B0503020203020204" pitchFamily="34" charset="0"/>
              </a:rPr>
              <a:t>SERVICES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2872941" y="6282677"/>
            <a:ext cx="20265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400" b="1" dirty="0">
                <a:solidFill>
                  <a:srgbClr val="C00000"/>
                </a:solidFill>
                <a:latin typeface="Sheep Sans" panose="020B0503020203020204" pitchFamily="34" charset="0"/>
              </a:rPr>
              <a:t>OUR MISSION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2363907" y="9067026"/>
            <a:ext cx="3186963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50" b="1" dirty="0">
                <a:solidFill>
                  <a:srgbClr val="C00000"/>
                </a:solidFill>
                <a:latin typeface="Sheep Sans" panose="020B0503020203020204" pitchFamily="34" charset="0"/>
              </a:rPr>
              <a:t>2765 PARADISE LANE ONTARIO, CA 91761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1165088" y="4914467"/>
            <a:ext cx="2410598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dolor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sit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amet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,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consectetur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adipiscing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elit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 Nunc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quis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faucibus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ligula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volutpat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fringilla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in non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lacus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Tincidunt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, in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imperdiet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quam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 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4180702" y="4914467"/>
            <a:ext cx="2410598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dolor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sit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amet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Consectetur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adipiscing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elit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- Nunc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quis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faucibus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ligula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Volutpat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fringilla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in non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lacus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Nam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ac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tincidunt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, in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imperd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1180328" y="6783853"/>
            <a:ext cx="5365252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Lorem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ipsum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dolor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sit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amet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,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consectetur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adipiscing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elit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Nunc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quis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ipsum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faucibus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ligula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volutpat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fringilla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in non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lacus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Tincidunt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lorem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, in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imperdiet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quam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</a:t>
            </a:r>
          </a:p>
        </p:txBody>
      </p:sp>
      <p:sp>
        <p:nvSpPr>
          <p:cNvPr id="29" name="Elipse 28"/>
          <p:cNvSpPr/>
          <p:nvPr/>
        </p:nvSpPr>
        <p:spPr>
          <a:xfrm>
            <a:off x="742518" y="7688691"/>
            <a:ext cx="1166724" cy="1166724"/>
          </a:xfrm>
          <a:prstGeom prst="ellipse">
            <a:avLst/>
          </a:prstGeom>
          <a:blipFill>
            <a:blip r:embed="rId3"/>
            <a:srcRect/>
            <a:stretch>
              <a:fillRect l="-25118" r="-251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Elipse 29"/>
          <p:cNvSpPr/>
          <p:nvPr/>
        </p:nvSpPr>
        <p:spPr>
          <a:xfrm>
            <a:off x="2895801" y="7688691"/>
            <a:ext cx="1166724" cy="1166724"/>
          </a:xfrm>
          <a:prstGeom prst="ellipse">
            <a:avLst/>
          </a:prstGeom>
          <a:blipFill>
            <a:blip r:embed="rId4"/>
            <a:srcRect/>
            <a:stretch>
              <a:fillRect l="-25118" r="-251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Elipse 30"/>
          <p:cNvSpPr/>
          <p:nvPr/>
        </p:nvSpPr>
        <p:spPr>
          <a:xfrm>
            <a:off x="5042927" y="7688691"/>
            <a:ext cx="1166724" cy="1166724"/>
          </a:xfrm>
          <a:prstGeom prst="ellipse">
            <a:avLst/>
          </a:prstGeom>
          <a:blipFill>
            <a:blip r:embed="rId5"/>
            <a:srcRect/>
            <a:stretch>
              <a:fillRect l="-38180" r="-1205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Rectángulo 31"/>
          <p:cNvSpPr/>
          <p:nvPr/>
        </p:nvSpPr>
        <p:spPr>
          <a:xfrm>
            <a:off x="1939073" y="7813673"/>
            <a:ext cx="8866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900" b="1" dirty="0">
                <a:solidFill>
                  <a:srgbClr val="C00000"/>
                </a:solidFill>
                <a:latin typeface="Sheep Sans" panose="020B0503020203020204" pitchFamily="34" charset="0"/>
              </a:rPr>
              <a:t>Class aptent </a:t>
            </a:r>
            <a:r>
              <a:rPr lang="it-IT" sz="90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900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4156250" y="7813673"/>
            <a:ext cx="8866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900" b="1" dirty="0">
                <a:solidFill>
                  <a:srgbClr val="C00000"/>
                </a:solidFill>
                <a:latin typeface="Sheep Sans" panose="020B0503020203020204" pitchFamily="34" charset="0"/>
              </a:rPr>
              <a:t>Class aptent </a:t>
            </a:r>
            <a:r>
              <a:rPr lang="it-IT" sz="90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900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6290676" y="7813673"/>
            <a:ext cx="8866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900" b="1" dirty="0">
                <a:solidFill>
                  <a:srgbClr val="C00000"/>
                </a:solidFill>
                <a:latin typeface="Sheep Sans" panose="020B0503020203020204" pitchFamily="34" charset="0"/>
              </a:rPr>
              <a:t>Class aptent </a:t>
            </a:r>
            <a:r>
              <a:rPr lang="it-IT" sz="90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900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2188875" y="9492284"/>
            <a:ext cx="3474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pc="600" dirty="0">
                <a:solidFill>
                  <a:schemeClr val="bg1"/>
                </a:solidFill>
                <a:latin typeface="Paragon Black" panose="02000000000000000000" pitchFamily="2" charset="0"/>
                <a:ea typeface="Paragon Black" panose="02000000000000000000" pitchFamily="2" charset="0"/>
              </a:rPr>
              <a:t>YOURCOMPANY.COM</a:t>
            </a:r>
          </a:p>
        </p:txBody>
      </p:sp>
    </p:spTree>
    <p:extLst>
      <p:ext uri="{BB962C8B-B14F-4D97-AF65-F5344CB8AC3E}">
        <p14:creationId xmlns:p14="http://schemas.microsoft.com/office/powerpoint/2010/main" val="900877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/>
        </p:nvSpPr>
        <p:spPr>
          <a:xfrm>
            <a:off x="1143000" y="9363075"/>
            <a:ext cx="5518150" cy="70124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6248400"/>
          </a:xfrm>
          <a:prstGeom prst="rect">
            <a:avLst/>
          </a:prstGeom>
          <a:solidFill>
            <a:srgbClr val="FF0000"/>
          </a:solidFill>
        </p:spPr>
      </p:pic>
      <p:cxnSp>
        <p:nvCxnSpPr>
          <p:cNvPr id="7" name="Conector recto 6"/>
          <p:cNvCxnSpPr/>
          <p:nvPr/>
        </p:nvCxnSpPr>
        <p:spPr>
          <a:xfrm>
            <a:off x="0" y="2656113"/>
            <a:ext cx="77724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0" y="4165598"/>
            <a:ext cx="77724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/>
          <p:cNvSpPr/>
          <p:nvPr/>
        </p:nvSpPr>
        <p:spPr>
          <a:xfrm>
            <a:off x="1143000" y="4914900"/>
            <a:ext cx="2461260" cy="92964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0" name="Rectángulo 9"/>
          <p:cNvSpPr/>
          <p:nvPr/>
        </p:nvSpPr>
        <p:spPr>
          <a:xfrm>
            <a:off x="4130040" y="4914900"/>
            <a:ext cx="2461260" cy="92964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2" name="Rectángulo 11"/>
          <p:cNvSpPr/>
          <p:nvPr/>
        </p:nvSpPr>
        <p:spPr>
          <a:xfrm>
            <a:off x="1143000" y="6734174"/>
            <a:ext cx="5518150" cy="593725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4" name="Rectángulo 13"/>
          <p:cNvSpPr/>
          <p:nvPr/>
        </p:nvSpPr>
        <p:spPr>
          <a:xfrm>
            <a:off x="1085850" y="2170339"/>
            <a:ext cx="185659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100" dirty="0" err="1">
                <a:solidFill>
                  <a:schemeClr val="bg1"/>
                </a:solidFill>
                <a:latin typeface="Sheep Sans" panose="020B0503020203020204" pitchFamily="34" charset="0"/>
              </a:rPr>
              <a:t>Your</a:t>
            </a:r>
            <a:r>
              <a:rPr lang="es-VE" sz="2100" dirty="0">
                <a:solidFill>
                  <a:schemeClr val="bg1"/>
                </a:solidFill>
                <a:latin typeface="Sheep Sans" panose="020B0503020203020204" pitchFamily="34" charset="0"/>
              </a:rPr>
              <a:t> Company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1679145" y="4417504"/>
            <a:ext cx="138897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100" b="1" dirty="0">
                <a:solidFill>
                  <a:schemeClr val="bg1"/>
                </a:solidFill>
                <a:latin typeface="Sheep Sans" panose="020B0503020203020204" pitchFamily="34" charset="0"/>
              </a:rPr>
              <a:t>ABOUT US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1085850" y="2665917"/>
            <a:ext cx="569258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5400" dirty="0">
                <a:solidFill>
                  <a:schemeClr val="bg1"/>
                </a:solidFill>
                <a:latin typeface="Paragon Medium" panose="02000000000000000000" pitchFamily="2" charset="0"/>
                <a:ea typeface="Paragon Medium" panose="02000000000000000000" pitchFamily="2" charset="0"/>
              </a:rPr>
              <a:t>COMPUTER</a:t>
            </a:r>
            <a:r>
              <a:rPr lang="es-VE" sz="5400" dirty="0">
                <a:solidFill>
                  <a:schemeClr val="bg1"/>
                </a:solidFill>
                <a:latin typeface="Paragon Black" panose="02000000000000000000" pitchFamily="2" charset="0"/>
                <a:ea typeface="Paragon Black" panose="02000000000000000000" pitchFamily="2" charset="0"/>
              </a:rPr>
              <a:t> REPAIR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2729473" y="3318473"/>
            <a:ext cx="23134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5400" dirty="0">
                <a:solidFill>
                  <a:schemeClr val="bg1"/>
                </a:solidFill>
                <a:latin typeface="Paragon Medium" panose="02000000000000000000" pitchFamily="2" charset="0"/>
                <a:ea typeface="Paragon Medium" panose="02000000000000000000" pitchFamily="2" charset="0"/>
              </a:rPr>
              <a:t>CENTER</a:t>
            </a:r>
            <a:endParaRPr lang="es-VE" sz="5400" dirty="0">
              <a:solidFill>
                <a:schemeClr val="bg1"/>
              </a:solidFill>
              <a:latin typeface="Paragon Black" panose="02000000000000000000" pitchFamily="2" charset="0"/>
              <a:ea typeface="Paragon Black" panose="02000000000000000000" pitchFamily="2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4734765" y="4417504"/>
            <a:ext cx="129061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100" b="1" dirty="0">
                <a:solidFill>
                  <a:schemeClr val="bg1"/>
                </a:solidFill>
                <a:latin typeface="Sheep Sans" panose="020B0503020203020204" pitchFamily="34" charset="0"/>
              </a:rPr>
              <a:t>SERVICES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2872941" y="6282677"/>
            <a:ext cx="20265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2400" b="1" dirty="0">
                <a:solidFill>
                  <a:schemeClr val="accent6">
                    <a:lumMod val="75000"/>
                  </a:schemeClr>
                </a:solidFill>
                <a:latin typeface="Sheep Sans" panose="020B0503020203020204" pitchFamily="34" charset="0"/>
              </a:rPr>
              <a:t>OUR MISSION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2363907" y="9067026"/>
            <a:ext cx="3186963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VE" sz="1250" b="1" dirty="0">
                <a:solidFill>
                  <a:schemeClr val="accent6">
                    <a:lumMod val="75000"/>
                  </a:schemeClr>
                </a:solidFill>
                <a:latin typeface="Sheep Sans" panose="020B0503020203020204" pitchFamily="34" charset="0"/>
              </a:rPr>
              <a:t>2765 PARADISE LANE ONTARIO, CA 91761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1165088" y="4914467"/>
            <a:ext cx="2410598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dolor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sit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amet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,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consectetur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adipiscing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elit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 Nunc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quis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faucibus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ligula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volutpat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fringilla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in non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lacus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Tincidunt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, in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imperdiet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quam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 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4180702" y="4914467"/>
            <a:ext cx="2410598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dolor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sit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amet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Consectetur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adipiscing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elit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- Nunc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quis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ipsum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faucibus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ligula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Volutpat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fringilla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in non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lacus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  <a:p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-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Nam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ac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tincidunt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lorem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, in </a:t>
            </a:r>
            <a:r>
              <a:rPr lang="es-VE" sz="1050" dirty="0" err="1">
                <a:solidFill>
                  <a:schemeClr val="bg1"/>
                </a:solidFill>
                <a:latin typeface="Sheep Sans" panose="020B0503020203020204" pitchFamily="34" charset="0"/>
              </a:rPr>
              <a:t>imperd</a:t>
            </a:r>
            <a:r>
              <a:rPr lang="es-VE" sz="1050" dirty="0">
                <a:solidFill>
                  <a:schemeClr val="bg1"/>
                </a:solidFill>
                <a:latin typeface="Sheep Sans" panose="020B0503020203020204" pitchFamily="34" charset="0"/>
              </a:rPr>
              <a:t>.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1180328" y="6783853"/>
            <a:ext cx="5365252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Lorem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ipsum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dolor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sit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amet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,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consectetur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adipiscing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elit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Nunc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quis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ipsum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faucibus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ligula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volutpat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fringilla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in non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lacus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Tincidunt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lorem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, in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imperdiet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 </a:t>
            </a:r>
            <a:r>
              <a:rPr lang="es-VE" sz="1150" b="1" dirty="0" err="1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quam</a:t>
            </a:r>
            <a:r>
              <a:rPr lang="es-VE" sz="115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. </a:t>
            </a:r>
          </a:p>
        </p:txBody>
      </p:sp>
      <p:sp>
        <p:nvSpPr>
          <p:cNvPr id="29" name="Elipse 28"/>
          <p:cNvSpPr/>
          <p:nvPr/>
        </p:nvSpPr>
        <p:spPr>
          <a:xfrm>
            <a:off x="742518" y="7688691"/>
            <a:ext cx="1166724" cy="1166724"/>
          </a:xfrm>
          <a:prstGeom prst="ellipse">
            <a:avLst/>
          </a:prstGeom>
          <a:blipFill>
            <a:blip r:embed="rId3"/>
            <a:srcRect/>
            <a:stretch>
              <a:fillRect l="-25118" r="-251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0" name="Elipse 29"/>
          <p:cNvSpPr/>
          <p:nvPr/>
        </p:nvSpPr>
        <p:spPr>
          <a:xfrm>
            <a:off x="2895801" y="7688691"/>
            <a:ext cx="1166724" cy="1166724"/>
          </a:xfrm>
          <a:prstGeom prst="ellipse">
            <a:avLst/>
          </a:prstGeom>
          <a:blipFill>
            <a:blip r:embed="rId4"/>
            <a:srcRect/>
            <a:stretch>
              <a:fillRect l="-25118" r="-251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" name="Elipse 30"/>
          <p:cNvSpPr/>
          <p:nvPr/>
        </p:nvSpPr>
        <p:spPr>
          <a:xfrm>
            <a:off x="5042927" y="7688691"/>
            <a:ext cx="1166724" cy="1166724"/>
          </a:xfrm>
          <a:prstGeom prst="ellipse">
            <a:avLst/>
          </a:prstGeom>
          <a:blipFill>
            <a:blip r:embed="rId5"/>
            <a:srcRect/>
            <a:stretch>
              <a:fillRect l="-38180" r="-1205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2" name="Rectángulo 31"/>
          <p:cNvSpPr/>
          <p:nvPr/>
        </p:nvSpPr>
        <p:spPr>
          <a:xfrm>
            <a:off x="1939073" y="7813673"/>
            <a:ext cx="8866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900" b="1" dirty="0">
                <a:solidFill>
                  <a:schemeClr val="accent6">
                    <a:lumMod val="75000"/>
                  </a:schemeClr>
                </a:solidFill>
                <a:latin typeface="Sheep Sans" panose="020B0503020203020204" pitchFamily="34" charset="0"/>
              </a:rPr>
              <a:t>Class aptent </a:t>
            </a:r>
            <a:r>
              <a:rPr lang="it-IT" sz="90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900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4156250" y="7813673"/>
            <a:ext cx="8866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900" b="1" dirty="0">
                <a:solidFill>
                  <a:schemeClr val="accent6">
                    <a:lumMod val="75000"/>
                  </a:schemeClr>
                </a:solidFill>
                <a:latin typeface="Sheep Sans" panose="020B0503020203020204" pitchFamily="34" charset="0"/>
              </a:rPr>
              <a:t>Class aptent </a:t>
            </a:r>
            <a:r>
              <a:rPr lang="it-IT" sz="90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900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6290676" y="7813673"/>
            <a:ext cx="8866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900" b="1" dirty="0">
                <a:solidFill>
                  <a:schemeClr val="accent6">
                    <a:lumMod val="75000"/>
                  </a:schemeClr>
                </a:solidFill>
                <a:latin typeface="Sheep Sans" panose="020B0503020203020204" pitchFamily="34" charset="0"/>
              </a:rPr>
              <a:t>Class aptent</a:t>
            </a:r>
            <a:r>
              <a:rPr lang="it-IT" sz="900" b="1" dirty="0">
                <a:solidFill>
                  <a:srgbClr val="C00000"/>
                </a:solidFill>
                <a:latin typeface="Sheep Sans" panose="020B0503020203020204" pitchFamily="34" charset="0"/>
              </a:rPr>
              <a:t> </a:t>
            </a:r>
            <a:r>
              <a:rPr lang="it-IT" sz="900" b="1" dirty="0">
                <a:solidFill>
                  <a:schemeClr val="bg2">
                    <a:lumMod val="50000"/>
                  </a:schemeClr>
                </a:solidFill>
                <a:latin typeface="Sheep Sans" panose="020B0503020203020204" pitchFamily="34" charset="0"/>
              </a:rPr>
              <a:t>taciti sociosqu ad litora torquent per conubia nostra.</a:t>
            </a:r>
            <a:endParaRPr lang="es-VE" sz="900" b="1" dirty="0">
              <a:solidFill>
                <a:schemeClr val="bg2">
                  <a:lumMod val="50000"/>
                </a:schemeClr>
              </a:solidFill>
              <a:latin typeface="Sheep Sans" panose="020B0503020203020204" pitchFamily="34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2188875" y="9492284"/>
            <a:ext cx="3474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VE" spc="600" dirty="0">
                <a:solidFill>
                  <a:schemeClr val="bg1"/>
                </a:solidFill>
                <a:latin typeface="Paragon Black" panose="02000000000000000000" pitchFamily="2" charset="0"/>
                <a:ea typeface="Paragon Black" panose="02000000000000000000" pitchFamily="2" charset="0"/>
              </a:rPr>
              <a:t>YOURCOMPANY.COM</a:t>
            </a:r>
          </a:p>
        </p:txBody>
      </p:sp>
    </p:spTree>
    <p:extLst>
      <p:ext uri="{BB962C8B-B14F-4D97-AF65-F5344CB8AC3E}">
        <p14:creationId xmlns:p14="http://schemas.microsoft.com/office/powerpoint/2010/main" val="13721075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568</Words>
  <Application>Microsoft Office PowerPoint</Application>
  <PresentationFormat>Personalizado</PresentationFormat>
  <Paragraphs>76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Paragon Black</vt:lpstr>
      <vt:lpstr>Paragon Medium</vt:lpstr>
      <vt:lpstr>Sheep Sans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Publicidad JET</dc:creator>
  <cp:lastModifiedBy>Publicidad JET</cp:lastModifiedBy>
  <cp:revision>4</cp:revision>
  <dcterms:created xsi:type="dcterms:W3CDTF">2016-05-12T14:24:13Z</dcterms:created>
  <dcterms:modified xsi:type="dcterms:W3CDTF">2016-05-12T14:47:01Z</dcterms:modified>
</cp:coreProperties>
</file>